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2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0" r:id="rId21"/>
    <p:sldId id="264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564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3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75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6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5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3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1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4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2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7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9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7072" y="1871132"/>
            <a:ext cx="7528264" cy="2949444"/>
          </a:xfrm>
        </p:spPr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K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齊</a:t>
            </a:r>
            <a:r>
              <a:rPr lang="zh-HK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委身，獻活</a:t>
            </a:r>
            <a:r>
              <a:rPr lang="zh-HK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祭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HK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HK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兩制</a:t>
            </a:r>
            <a: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HK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5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過去一週自主時間用在甚麼上最多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chemeClr val="bg2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chemeClr val="bg2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969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過去一週自主時間用在甚麼上最多？</a:t>
            </a: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693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請分享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過去一週自主時間用在甚麼上最多？</a:t>
            </a: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6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「財寶在那兒，你的心也在那裡」太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6:21</a:t>
            </a: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世人說「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時間就是金錢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」</a:t>
            </a: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你看重甚麼，你的時間和財寶也在那裡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於是人開始學習管理時間，增加效率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問題是，效率背後要達成甚麼？追求甚麼？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會否跟從了世界的價值觀與做事方法也不自知？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36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以弟兄們，我以神的慈悲勸你們，將身體獻上，當作活祭，是聖潔的，是神所喜悅的；你們如此事奉乃是理所當然的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成為活祭，行動時必須有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改變</a:t>
            </a:r>
            <a:endParaRPr lang="en-US" altLang="zh-HK" sz="4500" b="1" dirty="0" smtClean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，只要心意更新而變化，叫你們察驗何為神的善良、純全、可喜悅的旨意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en-CA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68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對你而言這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個「世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界」指甚麼？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chemeClr val="bg2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chemeClr val="bg2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179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對你而言這個「世界」指甚麼？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1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795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請分享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對你而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言這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個「世界」指甚麼？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615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，只要心意更新而變化，叫你們察驗何為神的善良、純全、可喜悅的旨意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效法這個世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界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聖經中兩個重要觀念：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主權：順服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有反應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)vs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敵對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無反應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685800" indent="-68580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言行：聖潔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跟神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)vs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情慾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跟自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69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，只要心意更新而變化，叫你們察驗何為神的善良、純全、可喜悅的旨意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效法這個世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界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去舊：不與神為敵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對神有反應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，不以「自」「身」利益為先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64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要效法這個世界，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只要</a:t>
            </a:r>
            <a:r>
              <a:rPr lang="zh-TW" altLang="en-US" sz="4500" b="1" dirty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心意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更新而變化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，叫你們察驗何為神的善良、純全、可喜悅的旨意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容讓</a:t>
            </a:r>
            <a:r>
              <a:rPr lang="zh-TW" altLang="en-US" sz="4500" b="1" dirty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心思意</a:t>
            </a:r>
            <a:r>
              <a:rPr lang="zh-TW" altLang="en-US" sz="45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念</a:t>
            </a: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被聖靈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</a:t>
            </a: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</a:t>
            </a:r>
            <a:endParaRPr lang="en-US" sz="4500" b="1" dirty="0">
              <a:solidFill>
                <a:srgbClr val="00B05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被動詞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，不是人自己能做到的事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弔詭的狀態：主動容讓聖靈工作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有反應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61963"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　　　　　改變只有聖靈能成就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非人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511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要效法這個世界，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只要</a:t>
            </a:r>
            <a:r>
              <a:rPr lang="zh-TW" altLang="en-US" sz="4500" b="1" dirty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心意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更新而變化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，叫你們察驗何為神的善良、純全、可喜悅的旨意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只要心意更新而變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化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營新：容讓聖靈改變自己的心思意念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要被聖靈改變，要對聖靈有反應，必須要先能聽到聖靈的聲音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1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聆聽聖靈的聲音：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察覺＞接觸，提升敏感度（屬靈操練）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察驗＞以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為標準去判別免被騙（四種聲音：聖靈、魔鬼、世界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媒體、自己）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下午的講座幫助我們尋找較適合自己的屬靈操練，提升察覺的能力</a:t>
            </a:r>
            <a:endParaRPr lang="en-US" altLang="zh-TW" sz="4500" b="1" i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89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要效法這個世界，只要心意更新而變化，叫你們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察驗何為神的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善良、純全、可喜悅的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旨意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察驗：知道，分辨，肯定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善良：好的，有價值的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純全：使人成熟的，使人完全的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可喜悅：可接受，叫人喜歡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50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要效法這個世界，只要心意更新而變化，叫你們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察驗何為神的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善良、純全、可喜悅的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旨意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旨意：指引，命令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察驗的目標：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從好奇想知到渴望跟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</a:pP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　　　　　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搵靠山到作主門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「好奇／搵靠山」也是「世界」的想法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71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要效法這個世界，只要心意更新而變化，叫你們察驗何為神的善良、純全、可喜悅的旨意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成為活祭，便要：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去舊：不再跟從世界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價值觀行事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營新：容讓聖靈改變自己的心思意念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目標：察覺和察驗聖靈聲音，好能跟從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17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不要效法這個世界，只要心意更新而變化，叫你們察驗何為神的善良、純全、可喜悅的旨意。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有聽見便沒有改變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默想：你最近一次聽見是在何事上？</a:t>
            </a:r>
            <a:endParaRPr lang="en-US" altLang="zh-TW" sz="4500" b="1" dirty="0" smtClean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神今早對你說了甚麼？</a:t>
            </a:r>
            <a:endParaRPr lang="en-US" altLang="zh-TW" sz="4500" b="1" dirty="0" smtClean="0">
              <a:solidFill>
                <a:srgbClr val="00B05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b="1" dirty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429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不要效法這個世界，只要心意更新而變化，叫你們察驗何為神的善良、純全、可喜悅的旨意。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沒有聽見便沒有改變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默想：你最近一次聽見是在何事上？</a:t>
            </a:r>
            <a:endParaRPr lang="en-US" altLang="zh-TW" sz="45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神今早對你說了甚麼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4500" b="1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3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02213" y="6391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0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00"/>
    </mc:Choice>
    <mc:Fallback xmlns="">
      <p:transition spd="slow" advTm="19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91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84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不要效法這個世界，只要心意更新而變化，叫你們察驗何為神的善良、純全、可喜悅的旨意。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歸心禱告：隨呼吸循環默念禱告，幫助自己安靜和專注，並默想禱文，省察生活</a:t>
            </a:r>
            <a:endParaRPr lang="en-US" altLang="zh-TW" sz="4500" b="1" dirty="0" smtClean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i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呼氣</a:t>
            </a:r>
            <a:r>
              <a:rPr lang="zh-TW" altLang="en-US" sz="45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時</a:t>
            </a:r>
            <a:r>
              <a:rPr lang="zh-TW" altLang="en-US" sz="5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5000" b="1" dirty="0" smtClean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吸氣時</a:t>
            </a:r>
            <a:r>
              <a:rPr lang="zh-TW" altLang="en-US" sz="5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察驗神旨意</a:t>
            </a:r>
            <a:endParaRPr lang="en-US" altLang="zh-TW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17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個人操練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祈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禱筆（找一個安靜的環境和時間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筆錄與神實時的對話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「天父，多謝祢賜下聖經和聖靈；我明白祢要我不效法這個世界，只要心意更新而變化。我知道在我的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。。。」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4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186417"/>
            <a:ext cx="11034944" cy="6532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小組分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個人或我們之中可有甚麼是跟從世界的價值觀和做法？（包括那些看似屬靈的）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zh-HK" altLang="en-US" sz="3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HK" altLang="en-US" sz="35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誠實面對自</a:t>
            </a:r>
            <a:r>
              <a:rPr lang="zh-HK" altLang="en-US" sz="3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己</a:t>
            </a:r>
            <a:r>
              <a:rPr lang="zh-TW" altLang="en-US" sz="3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HK" altLang="en-US" sz="3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HK" altLang="en-US" sz="35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以真誠態度聆聽，勿以批判態度論</a:t>
            </a:r>
            <a:r>
              <a:rPr lang="zh-HK" altLang="en-US" sz="3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斷</a:t>
            </a:r>
            <a:r>
              <a:rPr lang="zh-TW" altLang="en-US" sz="3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HK" altLang="en-US" sz="3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HK" altLang="en-US" sz="35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用去思考解決方法，卻要為所指出的向神認罪和呼求幫助</a:t>
            </a:r>
            <a:endParaRPr lang="en-US" sz="3500" b="1" i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研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經和分享可以很知識化和表面，我們可以如何提升聆聽和辦別神心意的能力？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明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白神心意且有反應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不等於願意去被改變；作為信徒群體，可以如何彼此幫助去被聖靈改變？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5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164</TotalTime>
  <Words>1517</Words>
  <Application>Microsoft Office PowerPoint</Application>
  <PresentationFormat>Widescreen</PresentationFormat>
  <Paragraphs>121</Paragraphs>
  <Slides>22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DFKai-SB</vt:lpstr>
      <vt:lpstr>新細明體</vt:lpstr>
      <vt:lpstr>Arial</vt:lpstr>
      <vt:lpstr>Arial Narrow</vt:lpstr>
      <vt:lpstr>Corbel</vt:lpstr>
      <vt:lpstr>Times New Roman</vt:lpstr>
      <vt:lpstr>Wingdings</vt:lpstr>
      <vt:lpstr>Basis</vt:lpstr>
      <vt:lpstr>【齊委身，獻活祭】 兩制  羅馬書12:2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齊委身，獻活祭：活祭  羅馬書12:1</dc:title>
  <dc:creator>Microsoft account</dc:creator>
  <cp:lastModifiedBy>Microsoft account</cp:lastModifiedBy>
  <cp:revision>26</cp:revision>
  <dcterms:created xsi:type="dcterms:W3CDTF">2024-05-17T00:05:26Z</dcterms:created>
  <dcterms:modified xsi:type="dcterms:W3CDTF">2024-05-20T12:25:43Z</dcterms:modified>
</cp:coreProperties>
</file>