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69" r:id="rId1"/>
  </p:sld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58" r:id="rId9"/>
    <p:sldId id="274" r:id="rId10"/>
    <p:sldId id="275" r:id="rId11"/>
    <p:sldId id="259" r:id="rId12"/>
    <p:sldId id="276" r:id="rId13"/>
    <p:sldId id="277" r:id="rId14"/>
    <p:sldId id="286" r:id="rId15"/>
    <p:sldId id="287" r:id="rId16"/>
    <p:sldId id="288" r:id="rId17"/>
    <p:sldId id="289" r:id="rId18"/>
    <p:sldId id="290" r:id="rId19"/>
    <p:sldId id="279" r:id="rId20"/>
    <p:sldId id="278" r:id="rId21"/>
    <p:sldId id="291" r:id="rId22"/>
    <p:sldId id="292" r:id="rId23"/>
    <p:sldId id="293" r:id="rId24"/>
    <p:sldId id="280" r:id="rId25"/>
    <p:sldId id="294" r:id="rId26"/>
    <p:sldId id="281" r:id="rId27"/>
    <p:sldId id="295" r:id="rId28"/>
    <p:sldId id="296" r:id="rId29"/>
    <p:sldId id="297" r:id="rId30"/>
    <p:sldId id="299" r:id="rId31"/>
    <p:sldId id="300" r:id="rId32"/>
    <p:sldId id="28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910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10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975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61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335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1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73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565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087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02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6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9D41380-5171-47DD-B888-A280B6E9714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7B8A5B5-5C0F-4D33-BC7B-2D1D1F8B0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481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0" r:id="rId1"/>
    <p:sldLayoutId id="2147484771" r:id="rId2"/>
    <p:sldLayoutId id="2147484772" r:id="rId3"/>
    <p:sldLayoutId id="2147484773" r:id="rId4"/>
    <p:sldLayoutId id="2147484774" r:id="rId5"/>
    <p:sldLayoutId id="2147484775" r:id="rId6"/>
    <p:sldLayoutId id="2147484776" r:id="rId7"/>
    <p:sldLayoutId id="2147484777" r:id="rId8"/>
    <p:sldLayoutId id="2147484778" r:id="rId9"/>
    <p:sldLayoutId id="2147484779" r:id="rId10"/>
    <p:sldLayoutId id="21474847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7072" y="1871132"/>
            <a:ext cx="7528264" cy="2949444"/>
          </a:xfrm>
        </p:spPr>
        <p:txBody>
          <a:bodyPr>
            <a:normAutofit fontScale="90000"/>
          </a:bodyPr>
          <a:lstStyle/>
          <a:p>
            <a:r>
              <a:rPr lang="en-US" altLang="zh-TW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HK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齊</a:t>
            </a:r>
            <a:r>
              <a:rPr lang="zh-HK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委身，獻活</a:t>
            </a:r>
            <a:r>
              <a:rPr lang="zh-HK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祭</a:t>
            </a:r>
            <a:r>
              <a:rPr lang="en-US" altLang="zh-TW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lang="en-US" altLang="zh-HK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HK" alt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</a:t>
            </a:r>
            <a:r>
              <a:rPr lang="zh-HK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祭</a:t>
            </a:r>
            <a:r>
              <a:rPr lang="en-US" altLang="zh-HK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HK" sz="3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sz="3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HK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馬書</a:t>
            </a:r>
            <a:r>
              <a:rPr lang="en-CA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59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在我離世前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</a:t>
            </a: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US" altLang="zh-TW" sz="4500" dirty="0" smtClean="0">
                <a:solidFill>
                  <a:schemeClr val="bg2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endParaRPr lang="en-US" sz="4500" dirty="0">
              <a:solidFill>
                <a:schemeClr val="bg2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277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在我離世前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</a:t>
            </a: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Meditation Music 1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51521" y="6451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8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00"/>
    </mc:Choice>
    <mc:Fallback xmlns="">
      <p:transition spd="slow" advTm="6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請分享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在我離世前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</a:t>
            </a: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863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在我離營前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</a:t>
            </a: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US" altLang="zh-TW" sz="4500" dirty="0" smtClean="0">
                <a:solidFill>
                  <a:schemeClr val="bg2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endParaRPr lang="en-US" sz="4500" dirty="0">
              <a:solidFill>
                <a:schemeClr val="bg2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333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在我離營前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</a:t>
            </a: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Meditation Music 1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51521" y="633335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0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00"/>
    </mc:Choice>
    <mc:Fallback xmlns="">
      <p:transition spd="slow" advTm="6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請分享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在我離營前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</a:t>
            </a: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123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齊委身，獻活祭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lang="en-US" altLang="zh-HK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馬書</a:t>
            </a:r>
            <a:r>
              <a:rPr lang="en-CA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-13</a:t>
            </a: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活祭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兩制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特製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交際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五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建濟</a:t>
            </a:r>
            <a:endParaRPr lang="en-US" sz="45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66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齊委身，獻活祭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lang="en-US" altLang="zh-HK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活祭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馬書</a:t>
            </a:r>
            <a:r>
              <a:rPr lang="en-CA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所以弟兄們，我以神的慈悲勸你們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將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身體獻上，當作活祭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聖潔的，是神所喜悅的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們如此事奉乃是理所當然的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 smtClean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那一個詞最重要</a:t>
            </a: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？</a:t>
            </a:r>
            <a:endParaRPr lang="en-US" sz="4500" b="1" dirty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41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齊委身，獻活祭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lang="en-US" altLang="zh-HK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活祭 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馬書</a:t>
            </a:r>
            <a:r>
              <a:rPr lang="en-CA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弟兄們，我以神的慈悲勸你們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將</a:t>
            </a:r>
            <a:r>
              <a:rPr lang="zh-TW" altLang="en-US" sz="4500" b="1" dirty="0">
                <a:solidFill>
                  <a:srgbClr val="00B05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身體獻上，當作活祭</a:t>
            </a:r>
            <a:r>
              <a:rPr lang="zh-TW" altLang="en-US" sz="45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500" b="1" dirty="0" smtClean="0">
              <a:solidFill>
                <a:srgbClr val="00B05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聖潔的，是神所喜悅的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們如此事奉乃是理所當然的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 smtClean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沒有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原因</a:t>
            </a:r>
            <a:r>
              <a:rPr lang="zh-TW" altLang="en-US" sz="45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便沒有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動力</a:t>
            </a:r>
            <a:r>
              <a:rPr lang="zh-TW" altLang="en-US" sz="45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作事</a:t>
            </a:r>
            <a:r>
              <a:rPr lang="zh-TW" altLang="en-US" sz="45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，那有何原因？</a:t>
            </a:r>
            <a:endParaRPr lang="en-US" altLang="zh-TW" sz="4500" b="1" dirty="0" smtClean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12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羅馬書大概大綱</a:t>
            </a:r>
            <a:endParaRPr lang="en-US" altLang="zh-TW" sz="4500" b="1" dirty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509588" indent="-509588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1. </a:t>
            </a: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藉大自然便可知神的存在，但人刻意否定神，選擇自行己路（這就是罪）</a:t>
            </a:r>
            <a:endParaRPr lang="en-US" altLang="zh-TW" sz="4500" b="1" dirty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2. </a:t>
            </a: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神是公義的，必審判犯罪的人</a:t>
            </a:r>
            <a:endParaRPr lang="en-US" altLang="zh-TW" sz="4500" b="1" dirty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3. </a:t>
            </a: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神愛人，預備耶穌叫人藉他稱義</a:t>
            </a:r>
            <a:endParaRPr lang="en-US" altLang="zh-TW" sz="4500" b="1" dirty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4. </a:t>
            </a: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亞作拉罕因信稱義</a:t>
            </a:r>
            <a:endParaRPr lang="en-US" altLang="zh-TW" sz="4500" b="1" dirty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5. </a:t>
            </a: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我們也因信稱義，並因信得</a:t>
            </a:r>
            <a:r>
              <a:rPr lang="zh-TW" altLang="en-US" sz="45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福</a:t>
            </a:r>
            <a:endParaRPr lang="en-US" altLang="zh-TW" sz="4500" b="1" dirty="0" smtClean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6-7. </a:t>
            </a: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藉耶穌我們得自由，能離開</a:t>
            </a:r>
            <a:r>
              <a:rPr lang="zh-TW" altLang="en-US" sz="45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罪的綑</a:t>
            </a: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綁</a:t>
            </a:r>
            <a:r>
              <a:rPr lang="en-US" altLang="zh-TW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8. </a:t>
            </a: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神使我們得生命和盼</a:t>
            </a:r>
            <a:r>
              <a:rPr lang="zh-TW" altLang="en-US" sz="45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望</a:t>
            </a:r>
            <a:endParaRPr lang="en-US" altLang="zh-TW" sz="4500" b="1" dirty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9095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羅馬書大概大綱</a:t>
            </a:r>
            <a:endParaRPr lang="en-US" altLang="zh-TW" sz="4500" b="1" dirty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9. </a:t>
            </a: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這一切都是出於神的恩典及揀選</a:t>
            </a:r>
            <a:endParaRPr lang="en-US" altLang="zh-TW" sz="4500" b="1" dirty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509588" indent="-509588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10-11. </a:t>
            </a: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選民或外邦人，凡願意接受救恩的都必得拯救</a:t>
            </a:r>
            <a:endParaRPr lang="en-US" altLang="zh-TW" sz="4500" b="1" dirty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509588" indent="-509588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12-16. </a:t>
            </a: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實際生活指引</a:t>
            </a:r>
            <a:endParaRPr lang="en-US" altLang="zh-TW" sz="4500" b="1" dirty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509588" indent="-509588"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7529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6394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弟兄們，我以神的慈悲勸你們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，將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身體獻上，當作活祭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，是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聖潔的，是神所喜悅的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；你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們如此事奉乃是理所當然的。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3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所以」有前因：蒙恩之旅（羅</a:t>
            </a:r>
            <a:r>
              <a:rPr 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1-11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章）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85800" lvl="0" indent="-685800">
              <a:buFont typeface="Wingdings" panose="05000000000000000000" pitchFamily="2" charset="2"/>
              <a:buChar char="Ø"/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神的計劃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拯救世人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85800" lvl="0" indent="-685800">
              <a:buFont typeface="Wingdings" panose="05000000000000000000" pitchFamily="2" charset="2"/>
              <a:buChar char="Ø"/>
            </a:pP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人的回應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從知道到接受，重建關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係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承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受救恩成為基督徒是一個開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始，「獻身作活祭」是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後續生活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0"/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07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於你個人而言「活祭」指甚麼？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US" altLang="zh-TW" sz="4500" dirty="0" smtClean="0">
                <a:solidFill>
                  <a:schemeClr val="bg2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endParaRPr lang="en-US" sz="4500" dirty="0">
              <a:solidFill>
                <a:schemeClr val="bg2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949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於你個人而言「活祭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」指甚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麼？</a:t>
            </a:r>
            <a:endParaRPr lang="en-US" sz="45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Meditation Music 1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51521" y="6451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1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00"/>
    </mc:Choice>
    <mc:Fallback xmlns="">
      <p:transition spd="slow" advTm="6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請分享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於你個人而言「活祭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」指甚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麼？</a:t>
            </a:r>
            <a:endParaRPr lang="en-US" sz="4500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323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所以弟兄們，我以神的慈悲勸你們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，將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身體獻上，當作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活祭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，是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聖潔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的，是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神所喜悅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；你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們如此事奉乃是理所當然的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活祭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身體＞整個人，生命與生活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需要：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成為聖潔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蒙神所喜悅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0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提摩太後書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2:21</a:t>
            </a:r>
          </a:p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人若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自潔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，脫離卑賤的事，就必作貴重的器皿，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成為聖潔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，合乎主用，預備行各樣的善事。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成為聖潔需要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神的工作：救恩＞除罪成為聖潔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人的工作：自潔＞保持聖潔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80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約翰一書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1:6-7</a:t>
            </a:r>
          </a:p>
          <a:p>
            <a:pPr algn="just"/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我們若說是與神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相交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，卻仍在黑暗裡行，就是說謊話，不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行真理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了。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我們若在光明中行，如同神在光明中，就彼此相交，他兒子耶穌的血也洗淨我們一切的罪。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成為聖潔需要：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相交：與神有持女續關係，非信了便算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行真理：行道，處理罪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74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利未記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22:21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凡從牛群或是羊群中，將平安祭獻給耶和華，為要還特許的願，或是作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甘心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獻的，所獻的必純全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無殘疾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的才蒙悅納。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蒙神悅納需要：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甘心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無殘疾（最好？）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6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我怎樣做才算「最好／無殘疾」？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US" altLang="zh-TW" sz="4500" dirty="0" smtClean="0">
                <a:solidFill>
                  <a:schemeClr val="bg2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endParaRPr lang="en-US" sz="4500" dirty="0">
              <a:solidFill>
                <a:schemeClr val="bg2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55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我怎樣做才算「最好／無殘疾」？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Meditation Music 1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51521" y="6451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20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00"/>
    </mc:Choice>
    <mc:Fallback xmlns="">
      <p:transition spd="slow" advTm="6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5622" y="621434"/>
            <a:ext cx="10520039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4500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請分享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我怎樣做才算「最好／無殘疾」？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891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馬可福音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12:28-31</a:t>
            </a:r>
          </a:p>
          <a:p>
            <a:pPr algn="just">
              <a:lnSpc>
                <a:spcPct val="90000"/>
              </a:lnSpc>
            </a:pP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28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有一個文士來，聽見他們辯論，曉得耶穌回答的好，就問他說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誡命中那是第一要緊的呢？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29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耶穌回答說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第一要緊的就是說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以色列阿，你要聽，主我們神是獨一的主。  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30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你要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盡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心、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盡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性、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盡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意、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盡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力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主你的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en-US" altLang="zh-TW" sz="4500" b="1" baseline="30000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31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其次就是說：要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愛人</a:t>
            </a:r>
            <a:r>
              <a:rPr lang="zh-TW" altLang="en-US" sz="45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如己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。再沒有比這兩條誡命更大的了。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9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舊約的要求：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盡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一切去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</a:t>
            </a:r>
            <a:r>
              <a:rPr lang="zh-TW" altLang="en-US" sz="45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</a:t>
            </a:r>
            <a:r>
              <a:rPr lang="zh-TW" altLang="en-US" sz="45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</a:t>
            </a:r>
            <a:r>
              <a:rPr lang="zh-TW" altLang="en-US" sz="45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自己</a:t>
            </a:r>
            <a:endParaRPr lang="en-US" altLang="zh-TW" sz="4500" b="1" dirty="0" smtClean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以心為先，質與量為次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獻祭以質為先，量為次（不同能力的人獻不同的祭物，從牛羊到餅）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甘</a:t>
            </a:r>
            <a:r>
              <a:rPr lang="zh-TW" altLang="en-US" sz="45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心樂意（</a:t>
            </a: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若只求表面質量而無心，會如該隱般不蒙悅納）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57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sz="45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獻上活祭的要求：</a:t>
            </a:r>
            <a:endParaRPr lang="en-US" altLang="zh-TW" sz="4500" b="1" dirty="0" smtClean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成為聖潔＞與神相交，行真理，處理罪</a:t>
            </a:r>
            <a:endParaRPr lang="en-US" altLang="zh-TW" sz="4500" b="1" dirty="0" smtClean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蒙神悅納＞無殘疾（盡），甘心</a:t>
            </a:r>
            <a:endParaRPr lang="en-US" altLang="zh-TW" sz="4500" b="1" dirty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523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所以弟兄們，我以神的慈悲勸你們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，將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身體獻上，當作活祭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，是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聖潔的，是神所喜悅的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；你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們如此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事奉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乃是理所當然的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事奉＝敬拜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舊約的敬拜獻祭是儀式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新約的敬拜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活祭是生活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36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所以弟兄們，我以神的慈悲勸你們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，將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身體獻上，當作活祭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，是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聖潔的，是神所喜悅的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；你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們如此事奉乃是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理所當然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理所當然：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合情合理，自然的事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舊約獻祭是刻意行為，新約祭活祭是自然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i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如何才可以自然？下回分解</a:t>
            </a:r>
            <a:endParaRPr lang="en-US" altLang="zh-TW" sz="4500" b="1" i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56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所以弟兄們，我以神的慈悲勸你們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，將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身體獻上，當作活祭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，是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聖潔的，是神所喜悅的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；你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們如此事奉乃是理所當然的。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0"/>
            <a:endParaRPr lang="en-US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lvl="0" indent="-461963"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蒙恩得救是開始，獻上自己作活祭是回應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成為聖潔＞與神相交，行真理，處理罪</a:t>
            </a:r>
            <a:endParaRPr lang="en-US" altLang="zh-TW" sz="4500" b="1" dirty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蒙神悅</a:t>
            </a:r>
            <a:r>
              <a:rPr lang="zh-TW" altLang="en-US" sz="4500" b="1" dirty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納＞無殘疾（盡），甘</a:t>
            </a:r>
            <a:r>
              <a:rPr lang="zh-TW" altLang="en-US" sz="45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心 </a:t>
            </a:r>
            <a:endParaRPr lang="en-US" altLang="zh-TW" sz="4500" b="1" dirty="0" smtClean="0">
              <a:latin typeface="Arial Narrow" panose="020B0606020202030204" pitchFamily="34" charset="0"/>
              <a:ea typeface="DFKai-SB" panose="03000509000000000000" pitchFamily="65" charset="-120"/>
              <a:cs typeface="新細明體" charset="-120"/>
            </a:endParaRPr>
          </a:p>
          <a:p>
            <a:pPr marL="461963" indent="-461963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sz="45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新細明體" charset="-120"/>
              </a:rPr>
              <a:t>理所當然＞從儀式到生活，從刻意到自然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21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弟兄們，我以神的慈悲勸你們，</a:t>
            </a:r>
            <a:r>
              <a:rPr lang="zh-TW" altLang="en-US" sz="4500" b="1" dirty="0">
                <a:solidFill>
                  <a:srgbClr val="00B05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將身體獻上，當作活祭，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聖潔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的，是</a:t>
            </a: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神所喜悅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的；你們如此</a:t>
            </a: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事奉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乃是</a:t>
            </a: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理所當然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的。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沒有原因便沒有動力作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事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改變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 smtClean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</a:t>
            </a: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神對你說了甚麼？</a:t>
            </a:r>
            <a:endParaRPr lang="en-US" altLang="zh-TW" sz="4500" b="1" dirty="0" smtClean="0">
              <a:solidFill>
                <a:srgbClr val="00B05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US" altLang="zh-TW" sz="4500" b="1" dirty="0">
                <a:solidFill>
                  <a:schemeClr val="bg2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5602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621434"/>
            <a:ext cx="11034944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弟兄們，我以神的慈悲勸你們，</a:t>
            </a:r>
            <a:r>
              <a:rPr lang="zh-TW" altLang="en-US" sz="4500" b="1" dirty="0">
                <a:solidFill>
                  <a:srgbClr val="00B05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將身體獻上，當作活祭，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聖潔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的，是</a:t>
            </a: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神所喜悅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的；你們如此</a:t>
            </a: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事奉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乃是</a:t>
            </a:r>
            <a:r>
              <a:rPr lang="zh-TW" altLang="en-US" sz="4500" b="1" dirty="0">
                <a:solidFill>
                  <a:srgbClr val="0070C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理所當然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的。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solidFill>
                <a:srgbClr val="0070C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沒有原因便沒有動力作事</a:t>
            </a:r>
            <a:r>
              <a:rPr lang="en-US" altLang="zh-TW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改變</a:t>
            </a:r>
            <a:endParaRPr lang="en-US" altLang="zh-TW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en-US" altLang="zh-TW" sz="4500" b="1" dirty="0">
              <a:solidFill>
                <a:srgbClr val="FF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默想：神對你說了甚麼</a:t>
            </a:r>
            <a:r>
              <a:rPr lang="zh-TW" alt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？</a:t>
            </a:r>
            <a:endParaRPr lang="en-US" altLang="zh-TW" sz="4500" b="1" dirty="0" smtClean="0">
              <a:solidFill>
                <a:srgbClr val="00B05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endParaRPr lang="en-US" altLang="zh-TW" sz="4500" b="1" dirty="0">
              <a:solidFill>
                <a:schemeClr val="bg2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Meditation Music 3 minu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02213" y="6391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963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2000"/>
    </mc:Choice>
    <mc:Fallback>
      <p:transition spd="slow" advTm="19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049" y="328460"/>
            <a:ext cx="11034944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個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人操練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祈禱筆（找一個安靜的環境和時間</a:t>
            </a:r>
            <a:r>
              <a:rPr lang="zh-TW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筆錄與神實時的對話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天父，多謝祢的拯救。回想起我信耶穌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。。。」</a:t>
            </a:r>
            <a:endParaRPr lang="en-US" altLang="zh-HK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小組分享：</a:t>
            </a:r>
            <a:endParaRPr lang="en-US" altLang="zh-TW" sz="4500" b="1" dirty="0" smtClean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耶穌如何改變我的生活和心態</a:t>
            </a:r>
            <a:r>
              <a:rPr 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價值觀？這些改變有何值得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感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欣</a:t>
            </a:r>
            <a:r>
              <a:rPr lang="en-US" altLang="zh-TW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感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恩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之處？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成聖」需要處理罪，有何困難？個人如何面對？群體可怎樣幫忙？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61963" indent="-46196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</a:t>
            </a:r>
            <a:r>
              <a:rPr lang="zh-HK" altLang="en-US" sz="45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感受到神對我的「事奉」有何評價？我會如何回應神</a:t>
            </a:r>
            <a:r>
              <a:rPr lang="zh-HK" altLang="en-US" sz="4500" b="1" dirty="0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？</a:t>
            </a:r>
            <a:endParaRPr lang="en-US" sz="45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200</TotalTime>
  <Words>1676</Words>
  <Application>Microsoft Office PowerPoint</Application>
  <PresentationFormat>Widescreen</PresentationFormat>
  <Paragraphs>187</Paragraphs>
  <Slides>32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DFKai-SB</vt:lpstr>
      <vt:lpstr>新細明體</vt:lpstr>
      <vt:lpstr>Arial</vt:lpstr>
      <vt:lpstr>Arial Narrow</vt:lpstr>
      <vt:lpstr>Corbel</vt:lpstr>
      <vt:lpstr>Times New Roman</vt:lpstr>
      <vt:lpstr>Wingdings</vt:lpstr>
      <vt:lpstr>Basis</vt:lpstr>
      <vt:lpstr>【齊委身，獻活祭】 活祭  羅馬書12:1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齊委身，獻活祭：活祭  羅馬書12:1</dc:title>
  <dc:creator>Microsoft account</dc:creator>
  <cp:lastModifiedBy>Microsoft account</cp:lastModifiedBy>
  <cp:revision>23</cp:revision>
  <dcterms:created xsi:type="dcterms:W3CDTF">2024-05-17T00:05:26Z</dcterms:created>
  <dcterms:modified xsi:type="dcterms:W3CDTF">2024-05-20T12:24:56Z</dcterms:modified>
</cp:coreProperties>
</file>